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69" r:id="rId4"/>
    <p:sldId id="271" r:id="rId5"/>
    <p:sldId id="257" r:id="rId6"/>
    <p:sldId id="266" r:id="rId7"/>
    <p:sldId id="285" r:id="rId8"/>
    <p:sldId id="286" r:id="rId9"/>
    <p:sldId id="290" r:id="rId10"/>
    <p:sldId id="272" r:id="rId11"/>
    <p:sldId id="277" r:id="rId12"/>
    <p:sldId id="276" r:id="rId13"/>
    <p:sldId id="283" r:id="rId14"/>
    <p:sldId id="278" r:id="rId15"/>
    <p:sldId id="279" r:id="rId16"/>
    <p:sldId id="280" r:id="rId17"/>
    <p:sldId id="284" r:id="rId18"/>
    <p:sldId id="287" r:id="rId19"/>
    <p:sldId id="288" r:id="rId20"/>
    <p:sldId id="289" r:id="rId21"/>
    <p:sldId id="268" r:id="rId22"/>
    <p:sldId id="282" r:id="rId23"/>
    <p:sldId id="273" r:id="rId24"/>
    <p:sldId id="259" r:id="rId25"/>
    <p:sldId id="274" r:id="rId26"/>
    <p:sldId id="270" r:id="rId27"/>
    <p:sldId id="262" r:id="rId28"/>
    <p:sldId id="275" r:id="rId29"/>
    <p:sldId id="265" r:id="rId30"/>
    <p:sldId id="261" r:id="rId31"/>
    <p:sldId id="264" r:id="rId32"/>
    <p:sldId id="263" r:id="rId33"/>
  </p:sldIdLst>
  <p:sldSz cx="12192000" cy="6858000"/>
  <p:notesSz cx="6858000" cy="9144000"/>
  <p:embeddedFontLst>
    <p:embeddedFont>
      <p:font typeface="Coco Gothic Heavy" panose="02000506000000020004" pitchFamily="2" charset="0"/>
      <p:bold r:id="rId34"/>
      <p:boldItalic r:id="rId35"/>
    </p:embeddedFont>
    <p:embeddedFont>
      <p:font typeface="나눔스퀘어_ac ExtraBold" panose="020B0600000101010101" pitchFamily="50" charset="-127"/>
      <p:bold r:id="rId36"/>
    </p:embeddedFont>
    <p:embeddedFont>
      <p:font typeface="나눔스퀘어_ac" panose="020B0600000101010101" pitchFamily="50" charset="-127"/>
      <p:regular r:id="rId37"/>
    </p:embeddedFont>
    <p:embeddedFont>
      <p:font typeface="Pretendard JP" panose="02000503000000020004" pitchFamily="2" charset="-128"/>
      <p:regular r:id="rId38"/>
      <p:bold r:id="rId39"/>
    </p:embeddedFont>
    <p:embeddedFont>
      <p:font typeface="나눔스퀘어_ac Bold" panose="020B0600000101010101" pitchFamily="50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>
        <p:scale>
          <a:sx n="66" d="100"/>
          <a:sy n="66" d="100"/>
        </p:scale>
        <p:origin x="8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4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8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72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5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1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3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8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5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6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9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E61A0-7730-4F85-A85A-5E00EDA173B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</a:t>
            </a:r>
            <a:r>
              <a:rPr lang="ko-KR" altLang="en-US" dirty="0" smtClean="0"/>
              <a:t>제목 </a:t>
            </a:r>
            <a:r>
              <a:rPr lang="ko-KR" altLang="en-US" dirty="0" smtClean="0"/>
              <a:t>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03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6754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1537231"/>
            <a:ext cx="6159190" cy="1178719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Coco Gothic Heavy" panose="02000506000000020004" pitchFamily="2" charset="0"/>
              </a:rPr>
              <a:t>CAR-BORN</a:t>
            </a:r>
            <a:endParaRPr lang="ko-KR" altLang="en-US" dirty="0">
              <a:latin typeface="Coco Gothic Heavy" panose="02000506000000020004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6405" y="26998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블록체인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기반 중고차 거래 플랫폼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0969" y="5887009"/>
            <a:ext cx="4176464" cy="6386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SSAFY 8</a:t>
            </a:r>
            <a:r>
              <a:rPr lang="en-US" altLang="ko-KR" sz="2000" baseline="30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구미캠퍼스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특화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PJT D209</a:t>
            </a:r>
          </a:p>
          <a:p>
            <a:pPr algn="ctr"/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한재용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한승준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이주형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정명관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김지현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김태헌</a:t>
            </a:r>
            <a:endParaRPr lang="ko-KR" altLang="en-US" sz="15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4714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4309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2550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3556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46200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4641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9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소개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등록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42" y="1291999"/>
            <a:ext cx="6694848" cy="55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276350"/>
            <a:ext cx="7801357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00"/>
          <a:stretch/>
        </p:blipFill>
        <p:spPr>
          <a:xfrm>
            <a:off x="0" y="1877639"/>
            <a:ext cx="12192000" cy="41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4" y="1347313"/>
            <a:ext cx="8476106" cy="55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737" r="15519"/>
          <a:stretch/>
        </p:blipFill>
        <p:spPr>
          <a:xfrm>
            <a:off x="1691901" y="1366362"/>
            <a:ext cx="8916567" cy="55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1" y="1239436"/>
            <a:ext cx="6305550" cy="5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정비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70647"/>
            <a:ext cx="11113628" cy="54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정비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57509"/>
            <a:ext cx="11372850" cy="56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등록 및 검증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6" y="1706988"/>
            <a:ext cx="5077987" cy="46785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35" y="1706988"/>
            <a:ext cx="5823760" cy="46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UCC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등록 및 검증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92" y="1403878"/>
            <a:ext cx="7334251" cy="54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셀프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정비 리스트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34" y="1391881"/>
            <a:ext cx="8857306" cy="5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커뮤니티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42" y="1371279"/>
            <a:ext cx="7752588" cy="54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사용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1553487"/>
            <a:ext cx="8464550" cy="47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기술적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보완사례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8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기술적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보완사례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(Back-end)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4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기술시연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소개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개발자 소개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32598" y="1812317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3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68960" y="1812315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4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05322" y="1812315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52997" y="5087046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(1995.04.19)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6955" y="5087046"/>
            <a:ext cx="23006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한승준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(1995.04.28)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5720" y="5087042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김태헌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(1997.10.13)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9789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Three.js </a:t>
            </a:r>
            <a:r>
              <a:rPr lang="ko-KR" altLang="en-US" sz="1600" dirty="0" smtClean="0"/>
              <a:t>모델링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보험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커뮤니티 시스템</a:t>
            </a:r>
            <a:endParaRPr lang="en-US" altLang="ko-KR" sz="1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886151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회원가입 시스템 전반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마이페이지</a:t>
            </a:r>
            <a:r>
              <a:rPr lang="ko-KR" altLang="en-US" sz="1600" dirty="0" smtClean="0"/>
              <a:t> 및 자가수리정보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222512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차량 거래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정비 예약 시스템 및 지도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492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카본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개발자 소개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(Back-end)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9791" y="5087046"/>
            <a:ext cx="23022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한재용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(1996.06.05)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9360" y="5087046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김지현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(1999.09.01)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5721" y="5087042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정명관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(1996.07.11)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49789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Spring Security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JWT </a:t>
            </a:r>
            <a:r>
              <a:rPr lang="ko-KR" altLang="en-US" sz="1600" dirty="0" smtClean="0"/>
              <a:t>반영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CI/CD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관리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886151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정비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보험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커뮤니티 시스템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8222512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 smtClean="0"/>
              <a:t>Klaytn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블록체인</a:t>
            </a:r>
            <a:r>
              <a:rPr lang="ko-KR" altLang="en-US" sz="1600" dirty="0" smtClean="0"/>
              <a:t>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차량 거래 시스템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37961" y="1808731"/>
            <a:ext cx="2131255" cy="3000815"/>
          </a:xfrm>
          <a:prstGeom prst="roundRect">
            <a:avLst>
              <a:gd name="adj" fmla="val 10543"/>
            </a:avLst>
          </a:prstGeom>
          <a:blipFill>
            <a:blip r:embed="rId3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305322" y="1806799"/>
            <a:ext cx="2159861" cy="3002747"/>
          </a:xfrm>
          <a:prstGeom prst="roundRect">
            <a:avLst>
              <a:gd name="adj" fmla="val 10543"/>
            </a:avLst>
          </a:prstGeom>
          <a:blipFill>
            <a:blip r:embed="rId4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68961" y="1806799"/>
            <a:ext cx="2136618" cy="3002747"/>
          </a:xfrm>
          <a:prstGeom prst="roundRect">
            <a:avLst>
              <a:gd name="adj" fmla="val 10543"/>
            </a:avLst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016405" y="2222102"/>
            <a:ext cx="615919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질의응답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1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016405" y="2222102"/>
            <a:ext cx="615919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7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95" y="1510143"/>
            <a:ext cx="5190005" cy="3912806"/>
          </a:xfrm>
          <a:prstGeom prst="rect">
            <a:avLst/>
          </a:prstGeom>
        </p:spPr>
      </p:pic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늘어나는 중고차 사기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신뢰성 있는 거래 플랫폼의 필요성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146" name="Picture 2" descr="http://www.datasom.co.kr/news/photo/202107/116400_12610_54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4" y="1562100"/>
            <a:ext cx="5838825" cy="39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71900" y="2578100"/>
            <a:ext cx="11430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60800" y="3061251"/>
            <a:ext cx="10541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4900" y="3544402"/>
            <a:ext cx="12700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신뢰성 있는 거래 플랫폼의 필요성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0" name="Picture 2" descr="1장 블록체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409691"/>
            <a:ext cx="5984875" cy="39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32" y="2890280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5902248" y="2034519"/>
            <a:ext cx="5584902" cy="3489979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초당 처리할 수 있는 트랜잭션의 규모</a:t>
            </a:r>
            <a:endParaRPr lang="en-US" altLang="ko-KR" sz="28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/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트랜잭션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저장하는 과정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l"/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비트코인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7TPS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이더리움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20TPS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클레이튼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4,000TPS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" y="3265637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5902248" y="2034519"/>
            <a:ext cx="5584902" cy="348997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한국어 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Docs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제공으로 인한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편의성 고려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" y="3265637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JP"/>
        <a:ea typeface="Pretendard JP"/>
        <a:cs typeface=""/>
      </a:majorFont>
      <a:minorFont>
        <a:latin typeface="Pretendard JP"/>
        <a:ea typeface="Pretendard JP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233</Words>
  <Application>Microsoft Office PowerPoint</Application>
  <PresentationFormat>와이드스크린</PresentationFormat>
  <Paragraphs>63</Paragraphs>
  <Slides>32</Slides>
  <Notes>0</Notes>
  <HiddenSlides>2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Coco Gothic Heavy</vt:lpstr>
      <vt:lpstr>나눔스퀘어_ac ExtraBold</vt:lpstr>
      <vt:lpstr>Arial</vt:lpstr>
      <vt:lpstr>나눔스퀘어_ac</vt:lpstr>
      <vt:lpstr>Pretendard JP</vt:lpstr>
      <vt:lpstr>나눔스퀘어_ac Bold</vt:lpstr>
      <vt:lpstr>Office 테마</vt:lpstr>
      <vt:lpstr>CAR-BORN</vt:lpstr>
      <vt:lpstr>UCC</vt:lpstr>
      <vt:lpstr>PowerPoint 프레젠테이션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기술스택</vt:lpstr>
      <vt:lpstr>PowerPoint 프레젠테이션</vt:lpstr>
      <vt:lpstr>기술적 보완사례</vt:lpstr>
      <vt:lpstr>PowerPoint 프레젠테이션</vt:lpstr>
      <vt:lpstr>기술시연</vt:lpstr>
      <vt:lpstr>개발자 소개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CAR-BORN</dc:title>
  <dc:creator>SSAFY</dc:creator>
  <cp:lastModifiedBy>SSAFY</cp:lastModifiedBy>
  <cp:revision>29</cp:revision>
  <dcterms:created xsi:type="dcterms:W3CDTF">2023-04-06T03:23:43Z</dcterms:created>
  <dcterms:modified xsi:type="dcterms:W3CDTF">2023-04-06T23:15:58Z</dcterms:modified>
</cp:coreProperties>
</file>